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0.41077441077441079</c:v>
                </c:pt>
                <c:pt idx="1">
                  <c:v>0.5824915824915825</c:v>
                </c:pt>
                <c:pt idx="2">
                  <c:v>0</c:v>
                </c:pt>
                <c:pt idx="3">
                  <c:v>6.7340067340067337E-3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0.80366972477064225</c:v>
                </c:pt>
                <c:pt idx="1">
                  <c:v>0.19633027522935781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0.14646464646464649</c:v>
                </c:pt>
                <c:pt idx="1">
                  <c:v>9.5959595959595953E-2</c:v>
                </c:pt>
                <c:pt idx="2">
                  <c:v>0.33670033670033672</c:v>
                </c:pt>
                <c:pt idx="3">
                  <c:v>0.4208754208754209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0.75757575757575746</c:v>
                </c:pt>
                <c:pt idx="1">
                  <c:v>3.3670033670033669E-2</c:v>
                </c:pt>
                <c:pt idx="2">
                  <c:v>8.9225589225589222E-2</c:v>
                </c:pt>
                <c:pt idx="3">
                  <c:v>7.575757575757576E-2</c:v>
                </c:pt>
                <c:pt idx="4">
                  <c:v>1.1784511784511779E-2</c:v>
                </c:pt>
                <c:pt idx="5">
                  <c:v>3.1986531986531987E-2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0.26573426573426567</c:v>
                </c:pt>
                <c:pt idx="1">
                  <c:v>1.223776223776224E-2</c:v>
                </c:pt>
                <c:pt idx="2">
                  <c:v>0.56643356643356646</c:v>
                </c:pt>
                <c:pt idx="3">
                  <c:v>3.6713286713286712E-2</c:v>
                </c:pt>
                <c:pt idx="4">
                  <c:v>2.2727272727272731E-2</c:v>
                </c:pt>
                <c:pt idx="5">
                  <c:v>3.8461538461538457E-2</c:v>
                </c:pt>
                <c:pt idx="6">
                  <c:v>1.048951048951049E-2</c:v>
                </c:pt>
                <c:pt idx="7">
                  <c:v>1.9230769230769228E-2</c:v>
                </c:pt>
                <c:pt idx="8">
                  <c:v>2.7972027972027969E-2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2</c:v>
                </c:pt>
                <c:pt idx="1">
                  <c:v>16</c:v>
                </c:pt>
                <c:pt idx="2">
                  <c:v>7</c:v>
                </c:pt>
                <c:pt idx="3">
                  <c:v>26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6.5922679360793097</c:v>
                </c:pt>
                <c:pt idx="1">
                  <c:v>8.7167377511082655</c:v>
                </c:pt>
                <c:pt idx="2">
                  <c:v>9.0241298329692441</c:v>
                </c:pt>
                <c:pt idx="3" formatCode="General">
                  <c:v>8.9231150974251037</c:v>
                </c:pt>
                <c:pt idx="4">
                  <c:v>8.6720611553788096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8.8485214279783406</c:v>
                </c:pt>
                <c:pt idx="2">
                  <c:v>9.1125653313527284</c:v>
                </c:pt>
                <c:pt idx="3" formatCode="General">
                  <c:v>8.9639979073951164</c:v>
                </c:pt>
                <c:pt idx="4">
                  <c:v>8.6696130061632175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9.0750441721568151</c:v>
                </c:pt>
                <c:pt idx="1">
                  <c:v>9.0094569787507179</c:v>
                </c:pt>
                <c:pt idx="2">
                  <c:v>9.2850827066071346</c:v>
                </c:pt>
                <c:pt idx="3">
                  <c:v>8.0016533633220366</c:v>
                </c:pt>
                <c:pt idx="4">
                  <c:v>9.0704046927049138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7.3393608906108776</c:v>
                </c:pt>
                <c:pt idx="2">
                  <c:v>7.8723268219443092</c:v>
                </c:pt>
                <c:pt idx="3">
                  <c:v>6.7802757958390529</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7.8703304095193332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0.28519847429728618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0.16100700031356752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1.6808901519809414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0.16100700031356663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0.57751548824643439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0.82520659549114761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9.0750441721568151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0.46512034091805265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0.29323550425402001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8.1751866203163104E-2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0.85347783971712587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8.1751866203161327E-2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0.2932355042540209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0.77929370728063141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7.9436791203218746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0.25474037132465988</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0.47580474062138833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0.13265080431875109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1.3848555044034816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0.1326508043187502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0.47580474062138922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1.145368169835745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6.5922679360793097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2.1592926869471896E-2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0.16061665194043506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1.6768149705604856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0.16061665194043417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0.57611534893039806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1.2559287888809507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4.3638617372439787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0.12808967573544017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8.8875339304804513E-2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0.92784588434334125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7.6845573993926664E-2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9.0241298329692441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0.27512471504302294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9.700731636856208E-2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1.0127425666986589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9.7007316368562968E-2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0.34795522907052678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0.2296925347196499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8.566315664137667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0.18788500578354661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0.1072284562356085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1.1194498111729922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0.1072284562356085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0.38461740257389643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0.20758785582723682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9.0195703989558993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0.23029088117345875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0.16291233812730521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1.7007816073901516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0.16291233812730521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0.58434973828296588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1.4623506017288523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7.1561463035754027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0.11379498725747084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0.25671636156608812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7.1570602258084648E-2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0.74718689418886086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7.1570602258084648E-2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0.25671636156608812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0.26020113804585066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9.2869273926548797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8.7703535305123896</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0.13550848764492152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0.15589346328284925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4.3461932021733318E-2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0.45373638027613694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4.3461932021733318E-2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0.15589346328284925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0.13680563045274319</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9.8342736371283372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0.38433063396929246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0.1896927429321158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1.9803652193747343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0.1896927429321158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0.68040828558939825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0.43259781834419009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7.2587810100164507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9.0113590299647051E-2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0.41844716462591514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0.1166599409666178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1.2179131684930899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0.11665994096661692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0.41844716462591514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0.21773372750516984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8.7728405754383232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0.31310171766768402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9.1576865020133624E-2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0.95604942804874327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9.1576865020133624E-2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0.32847676070717746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0.30740772500157831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8.9351240167328037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0.18560202553460581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0.38964918545330818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0.10863127968213426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1.1340950881587126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0.10863127968213426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0.38964918545330818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0.32217070306520945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9.0507484132460299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2.4800742535902032E-2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0.2407257049527054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6.7112526748832835E-2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0.70064522081009883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6.7112526748832835E-2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0.2407257049527054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0.24929671542639831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9.4564096761328607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7.1005495999221679E-2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6.5207173969346499E-2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0.6807536091605968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6.5207173969346499E-2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0.23389140123557617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9.6013523250219279E-2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9.5918892625479852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0.25610854872341271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7.6815015836542599E-2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0.8019378250165623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7.6815015836542599E-2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0.27552753165453403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6.916378142571844E-2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9.2239826233136775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8.7170957150377379</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0.21213132669851742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0.11665920373442429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1.2179054718939968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0.11665920373442518</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0.41844452025014967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0.50972716234924498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8.1157956719325686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6.8719439929081361E-2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0.30085206841296319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8.3875307345236294E-2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0.87564626281097446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8.3875307345236294E-2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0.30085206841296319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6.1230487233284947E-2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9.1574109354144717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0.15020965398083597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7.8246481414554481E-2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0.81688212177567721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7.8246481414554481E-2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0.26893300304424983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8.9231150974251037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9.569589984893323E-2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9.5995546315196023E-2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1.0021798314420423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9.5995546315196023E-2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0.29991075721615523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8.6720611553788096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8.6011552153899746</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0.11288430892553425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0.37544444764254248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0.10467110498258325</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1.0927514283201054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0.10467110498258236</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0.37544444764254159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0.40840745073348828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8.2573387416795274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0.1403559096621585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6.6077288740757467E-2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0.68983748344873064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6.6077288740757467E-2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0.23701241309259657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0.25336365360887569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9.5017211998394746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0.12194082405806039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0.32319234018123932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9.0103608086610443E-2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0.94066883549018954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9.0103608086610443E-2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0.32319234018124021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0.37120023169708105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7.9710546735907197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6.9599196211449943E-2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0.11118005291470556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1.1607039176997809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0.11118005291470645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0.39879137191086222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3.9871629135324937E-2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7.8117192068714916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0.15206925510667535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8.7962053191608547E-2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0.91831130739561662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8.7962053191608547E-2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0.3155108038605583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0.28444157481130539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8.3712387950694751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0.12655961251788916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8.6947581843444866E-2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0.90772037100605374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8.6947581843444866E-2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0.31187199986566405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0.13612146892486265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8.7167377511082655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9.2127745944942774E-2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4.7683007363099605E-2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0.49780380565672289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4.7683007363099605E-2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0.14341633624796835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9.5782761395708569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8.587994504153448</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0.45825051874787892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0.34304870291852918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9.5639413561153575E-2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0.99846185621178662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9.5639413561153575E-2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0.34304870291852829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0.36079522806244491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9.3071056080273689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0.37474039266342629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0.17549081202235595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1.8320990833754331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0.17549081202235683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0.62913884623402261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9.2850827066071346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0.23501890485611732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0.52887640362733723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0.14744678717314308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1.539323458097364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0.14744678717314308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0.52887640362733634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9.8347789646744843E-2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8.6330484505557532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0.94721833770869335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0.39946536633329721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0.11136795752054418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1.1626656150225667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0.1113679575205424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0.39946536633329721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0.43498518371041328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9.3085084450566331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0.61429562393204584</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0.7114815573477653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0.19835573877822643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2.0708056621878939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0.19835573877822732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0.34409630781387435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8.1021560296391613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9.4374761200762158E-2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0.26812964927896665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2.7992353503224567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0.26812964927896665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0.71703700344993493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6.8920657850346334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8.5055551710363773</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0.68813863546971454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0.2165445646368962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2.2606944136234883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0.2165445646368962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0.58646742948148223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9.0094569787507179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0.62271058789620337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0.24717742174041035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2.5804970789241102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0.24717742174040858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0.65995271304762682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8.0016533633220366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7.191959690396299E-2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0.10732464215873083</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1.120453978511188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0.10732464215873083</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0.38496241155019018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0.37700741968668083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7.5763385645007686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1.1442184571928733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0.39216585063751186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0.10933290711957699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1.1414199786768968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0.10933290711957611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0.39216585063751275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0.35032943307903608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8.9994964671546622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0.36813654699959653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0.12570918414320165</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1.3123859784254392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0.12570918414320165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0.45090586568368174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0.20260586369402755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6.5079400120065021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5.3754742179309645E-2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9.5976434958265244E-2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1.001980311597638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9.5976434958266132E-2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0.3442575638768961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0.47994563268612822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7.6215690673137164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0.10396733627328603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1.4866965544417376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0.14240582724878514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0.51079500079220264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0.41751312975034249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5.5714829250377864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0.2896338709755133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0.16613625228488527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1.7344388120319039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0.16613625228488527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0.59591358553900697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0.34945168379010116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6.7670173566217304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0.22477912064089089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0.15137371041940284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4.2201858715454676E-2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0.44058139442350708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4.2201858715454676E-2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0.15137371041940284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0.16663276862264631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9.218219871518011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0.23066130749553704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0.12230572395319328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1.2768543387768281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0.1223057239531915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0.43869800534510972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0.40931998144998794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9.0704046927049138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1.446511286795463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0.50469525905555823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0.14070526485748491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1.4689429252778075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0.14070526485748314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0.50469525905555912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5.1088034103971225E-2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6.5077943910211067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0.64815204296917894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0.47372448290594615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0.13207084402078362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1.3788008014931101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0.13207084402078451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0.43453531011590307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8.7452362306553315</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0.1962501730302586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0.14870511445751067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1.5524602157299023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0.148705114457508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0.53338989369043865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0.78327891604990896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8.4367844531545497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0.12117972615385053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0.37931121858582628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0.10574913181155665</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1.1040058748774921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0.10574913181155665</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0.37931121858582628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0.83544807060764548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7.6568018894204677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9.2011200194400509</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0.14985566016411411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8.0673724619085618E-2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0.84222219513283036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8.0673724619085618E-2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0.25189521098207557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9.2011200194400509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9.3500658442345177</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1.109574711611927E-2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0.26812942936494366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7.4752480230307228E-2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0.78040524704245584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7.4752480230307228E-2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0.19672528902531994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9.3500658442345177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0.15527269465520011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8.320861421279524E-2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0.86868608146153203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8.320861421279524E-2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0.29846070897429122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0.29375744189109021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8.7192750572741691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Sheet1!$G$2:$G$3</c:f>
              <c:numCache>
                <c:formatCode>0.0;;</c:formatCode>
                <c:ptCount val="2"/>
                <c:pt idx="0">
                  <c:v>6.5922679360793097</c:v>
                </c:pt>
                <c:pt idx="1">
                  <c:v>6.5922680595321026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(523)</c:v>
                </c:pt>
                <c:pt idx="1">
                  <c:v>The Royal National Orthopaedic Hospital (Stanmore) (523)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3.4077320639206903</c:v>
                </c:pt>
                <c:pt idx="1">
                  <c:v>3.4077319404678974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Sheet1!$G$2:$G$3</c:f>
              <c:numCache>
                <c:formatCode>0.0;;</c:formatCode>
                <c:ptCount val="2"/>
                <c:pt idx="0">
                  <c:v>7.9436791203218746</c:v>
                </c:pt>
                <c:pt idx="1">
                  <c:v>7.9436797228997449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(531)</c:v>
                </c:pt>
                <c:pt idx="1">
                  <c:v>The Royal National Orthopaedic Hospital (Stanmore) (531)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2.0563208796781254</c:v>
                </c:pt>
                <c:pt idx="1">
                  <c:v>2.0563202771002551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Sheet1!$I$2:$I$3</c:f>
              <c:numCache>
                <c:formatCode>0.0;;</c:formatCode>
                <c:ptCount val="2"/>
                <c:pt idx="0">
                  <c:v>0</c:v>
                </c:pt>
                <c:pt idx="1">
                  <c:v>9.0750445039858878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Sheet1!$J$2:$J$3</c:f>
              <c:numCache>
                <c:formatCode>0.0;;</c:formatCode>
                <c:ptCount val="2"/>
                <c:pt idx="0">
                  <c:v>9.0750441721568151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0.92495582784318486</c:v>
                </c:pt>
                <c:pt idx="1">
                  <c:v>0.9249554960141122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Sheet1!$G$2:$G$3</c:f>
              <c:numCache>
                <c:formatCode>0.0;;</c:formatCode>
                <c:ptCount val="2"/>
                <c:pt idx="0">
                  <c:v>0</c:v>
                </c:pt>
                <c:pt idx="1">
                  <c:v>9.0195669235993066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Sheet1!$H$2:$H$3</c:f>
              <c:numCache>
                <c:formatCode>0.0;;</c:formatCode>
                <c:ptCount val="2"/>
                <c:pt idx="0">
                  <c:v>9.0195703989558993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0.98042960104410071</c:v>
                </c:pt>
                <c:pt idx="1">
                  <c:v>0.98043307640069344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Sheet1!$G$2:$G$3</c:f>
              <c:numCache>
                <c:formatCode>0.0;;</c:formatCode>
                <c:ptCount val="2"/>
                <c:pt idx="0">
                  <c:v>7.1561463035754027</c:v>
                </c:pt>
                <c:pt idx="1">
                  <c:v>7.1561436593690813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2.8438536964245973</c:v>
                </c:pt>
                <c:pt idx="1">
                  <c:v>2.8438563406309187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Sheet1!$G$2:$G$3</c:f>
              <c:numCache>
                <c:formatCode>0.0;;</c:formatCode>
                <c:ptCount val="2"/>
                <c:pt idx="0">
                  <c:v>8.566315664137667</c:v>
                </c:pt>
                <c:pt idx="1">
                  <c:v>8.566311184681501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1.433684335862333</c:v>
                </c:pt>
                <c:pt idx="1">
                  <c:v>1.433688815318499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Sheet1!$G$2:$G$3</c:f>
              <c:numCache>
                <c:formatCode>0.0;;</c:formatCode>
                <c:ptCount val="2"/>
                <c:pt idx="0">
                  <c:v>9.0241298329692441</c:v>
                </c:pt>
                <c:pt idx="1">
                  <c:v>9.0241294573231023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0.97587016703075591</c:v>
                </c:pt>
                <c:pt idx="1">
                  <c:v>0.97587054267689766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Sheet1!$G$2:$G$3</c:f>
              <c:numCache>
                <c:formatCode>0.0;;</c:formatCode>
                <c:ptCount val="2"/>
                <c:pt idx="0">
                  <c:v>4.3638617372439787</c:v>
                </c:pt>
                <c:pt idx="1">
                  <c:v>4.3638568618008069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(585)</c:v>
                </c:pt>
                <c:pt idx="1">
                  <c:v>The Royal National Orthopaedic Hospital (Stanmore) (585)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5.6361382627560213</c:v>
                </c:pt>
                <c:pt idx="1">
                  <c:v>5.6361431381991931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Sheet1!$G$2:$G$3</c:f>
              <c:numCache>
                <c:formatCode>0.0;;</c:formatCode>
                <c:ptCount val="2"/>
                <c:pt idx="0">
                  <c:v>9.2869273926548797</c:v>
                </c:pt>
                <c:pt idx="1">
                  <c:v>9.2869278469727075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(586)</c:v>
                </c:pt>
                <c:pt idx="1">
                  <c:v>The Royal National Orthopaedic Hospital (Stanmore) (586)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0.71307260734512035</c:v>
                </c:pt>
                <c:pt idx="1">
                  <c:v>0.71307215302729254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Sheet1!$I$2:$I$3</c:f>
              <c:numCache>
                <c:formatCode>0.0;;</c:formatCode>
                <c:ptCount val="2"/>
                <c:pt idx="0">
                  <c:v>9.0507484132460299</c:v>
                </c:pt>
                <c:pt idx="1">
                  <c:v>9.050748205567972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The Royal National Orthopaedic Hospital (Stanmore) (503)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0.94925158675397014</c:v>
                </c:pt>
                <c:pt idx="1">
                  <c:v>0.94925179443202801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Sheet1!$H$2:$H$3</c:f>
              <c:numCache>
                <c:formatCode>0.0;;</c:formatCode>
                <c:ptCount val="2"/>
                <c:pt idx="0">
                  <c:v>0</c:v>
                </c:pt>
                <c:pt idx="1">
                  <c:v>8.9351217221450945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Sheet1!$I$2:$I$3</c:f>
              <c:numCache>
                <c:formatCode>0.0;;</c:formatCode>
                <c:ptCount val="2"/>
                <c:pt idx="0">
                  <c:v>8.9351240167328037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Royal National Orthopaedic Hospital (Stanmore) (447)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1.0648759832671963</c:v>
                </c:pt>
                <c:pt idx="1">
                  <c:v>1.0648782778549055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Sheet1!$H$2:$H$3</c:f>
              <c:numCache>
                <c:formatCode>0.0;;</c:formatCode>
                <c:ptCount val="2"/>
                <c:pt idx="0">
                  <c:v>8.7728405754383232</c:v>
                </c:pt>
                <c:pt idx="1">
                  <c:v>8.772837736745533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(242)</c:v>
                </c:pt>
                <c:pt idx="1">
                  <c:v>The Royal National Orthopaedic Hospital (Stanmore) (242)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1.2271594245616768</c:v>
                </c:pt>
                <c:pt idx="1">
                  <c:v>1.227162263254467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Sheet1!$G$2:$G$3</c:f>
              <c:numCache>
                <c:formatCode>0.0;;</c:formatCode>
                <c:ptCount val="2"/>
                <c:pt idx="0">
                  <c:v>7.2587810100164507</c:v>
                </c:pt>
                <c:pt idx="1">
                  <c:v>7.2587771324592127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The Royal National Orthopaedic Hospital (Stanmore) (248)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2.7412189899835493</c:v>
                </c:pt>
                <c:pt idx="1">
                  <c:v>2.7412228675407873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Sheet1!$I$2:$I$3</c:f>
              <c:numCache>
                <c:formatCode>0.0;;</c:formatCode>
                <c:ptCount val="2"/>
                <c:pt idx="0">
                  <c:v>9.8342736371283372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(570)</c:v>
                </c:pt>
                <c:pt idx="1">
                  <c:v>The Royal National Orthopaedic Hospital (Stanmore) (570)</c:v>
                </c:pt>
              </c:strCache>
            </c:strRef>
          </c:cat>
          <c:val>
            <c:numRef>
              <c:f>Sheet1!$J$2:$J$3</c:f>
              <c:numCache>
                <c:formatCode>0.0;;</c:formatCode>
                <c:ptCount val="2"/>
                <c:pt idx="0">
                  <c:v>0</c:v>
                </c:pt>
                <c:pt idx="1">
                  <c:v>9.8342723397163763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0.16572636287166276</c:v>
                </c:pt>
                <c:pt idx="1">
                  <c:v>0.16572766028362373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Sheet1!$I$2:$I$3</c:f>
              <c:numCache>
                <c:formatCode>0.0;;</c:formatCode>
                <c:ptCount val="2"/>
                <c:pt idx="0">
                  <c:v>9.2239826233136775</c:v>
                </c:pt>
                <c:pt idx="1">
                  <c:v>9.2239828360039571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0.77601737668632254</c:v>
                </c:pt>
                <c:pt idx="1">
                  <c:v>0.77601716399604292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Sheet1!$I$2:$I$3</c:f>
              <c:numCache>
                <c:formatCode>0.0;;</c:formatCode>
                <c:ptCount val="2"/>
                <c:pt idx="0">
                  <c:v>9.5918892625479852</c:v>
                </c:pt>
                <c:pt idx="1">
                  <c:v>9.591888309060197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(587)</c:v>
                </c:pt>
                <c:pt idx="1">
                  <c:v>The Royal National Orthopaedic Hospital (Stanmore) (587)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0.40811073745201476</c:v>
                </c:pt>
                <c:pt idx="1">
                  <c:v>0.40811169093980304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Sheet1!$I$2:$I$3</c:f>
              <c:numCache>
                <c:formatCode>0.0;;</c:formatCode>
                <c:ptCount val="2"/>
                <c:pt idx="0">
                  <c:v>0</c:v>
                </c:pt>
                <c:pt idx="1">
                  <c:v>9.4564093409328258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(581)</c:v>
                </c:pt>
                <c:pt idx="1">
                  <c:v>The Royal National Orthopaedic Hospital (Stanmore) (581)</c:v>
                </c:pt>
              </c:strCache>
            </c:strRef>
          </c:cat>
          <c:val>
            <c:numRef>
              <c:f>Sheet1!$J$2:$J$3</c:f>
              <c:numCache>
                <c:formatCode>0.0;;</c:formatCode>
                <c:ptCount val="2"/>
                <c:pt idx="0">
                  <c:v>9.4564096761328607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0.54359032386713935</c:v>
                </c:pt>
                <c:pt idx="1">
                  <c:v>0.54359065906717419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Sheet1!$G$2:$G$3</c:f>
              <c:numCache>
                <c:formatCode>0.0;;</c:formatCode>
                <c:ptCount val="2"/>
                <c:pt idx="0">
                  <c:v>8.6720611553788096</c:v>
                </c:pt>
                <c:pt idx="1">
                  <c:v>8.6720623147142355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Royal National Orthopaedic Hospital (Stanmore) (562)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1.3279388446211904</c:v>
                </c:pt>
                <c:pt idx="1">
                  <c:v>1.3279376852857645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Sheet1!$G$2:$G$3</c:f>
              <c:numCache>
                <c:formatCode>0.0;;</c:formatCode>
                <c:ptCount val="2"/>
                <c:pt idx="0">
                  <c:v>8.9231150974251037</c:v>
                </c:pt>
                <c:pt idx="1">
                  <c:v>8.9231151605937722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1.0768849025748963</c:v>
                </c:pt>
                <c:pt idx="1">
                  <c:v>1.0768848394062278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Sheet1!$G$2:$G$3</c:f>
              <c:numCache>
                <c:formatCode>0.0;;</c:formatCode>
                <c:ptCount val="2"/>
                <c:pt idx="0">
                  <c:v>9.1574109354144717</c:v>
                </c:pt>
                <c:pt idx="1">
                  <c:v>9.1574113999661577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(584)</c:v>
                </c:pt>
                <c:pt idx="1">
                  <c:v>The Royal National Orthopaedic Hospital (Stanmore) (584)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0.84258906458552829</c:v>
                </c:pt>
                <c:pt idx="1">
                  <c:v>0.84258860003384228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Sheet1!$G$2:$G$3</c:f>
              <c:numCache>
                <c:formatCode>0.0;;</c:formatCode>
                <c:ptCount val="2"/>
                <c:pt idx="0">
                  <c:v>8.1157956719325686</c:v>
                </c:pt>
                <c:pt idx="1">
                  <c:v>8.1157955707445719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1.8842043280674314</c:v>
                </c:pt>
                <c:pt idx="1">
                  <c:v>1.8842044292554281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Sheet1!$G$2:$G$3</c:f>
              <c:numCache>
                <c:formatCode>0.0;;</c:formatCode>
                <c:ptCount val="2"/>
                <c:pt idx="0">
                  <c:v>7.8117192068714916</c:v>
                </c:pt>
                <c:pt idx="1">
                  <c:v>7.8117219445722794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The Royal National Orthopaedic Hospital (Stanmore) (510)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2.1882807931285084</c:v>
                </c:pt>
                <c:pt idx="1">
                  <c:v>2.1882780554277206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Sheet1!$I$2:$I$3</c:f>
              <c:numCache>
                <c:formatCode>0.0;;</c:formatCode>
                <c:ptCount val="2"/>
                <c:pt idx="0">
                  <c:v>7.9710546735907197</c:v>
                </c:pt>
                <c:pt idx="1">
                  <c:v>7.9710543664270004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2.0289453264092803</c:v>
                </c:pt>
                <c:pt idx="1">
                  <c:v>2.0289456335729996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Sheet1!$I$2:$I$3</c:f>
              <c:numCache>
                <c:formatCode>0.0;;</c:formatCode>
                <c:ptCount val="2"/>
                <c:pt idx="0">
                  <c:v>9.5017211998394746</c:v>
                </c:pt>
                <c:pt idx="1">
                  <c:v>9.5017205823474171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(576)</c:v>
                </c:pt>
                <c:pt idx="1">
                  <c:v>The Royal National Orthopaedic Hospital (Stanmore) (576)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0.49827880016052539</c:v>
                </c:pt>
                <c:pt idx="1">
                  <c:v>0.49827941765258288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Sheet1!$G$2:$G$3</c:f>
              <c:numCache>
                <c:formatCode>0.0;;</c:formatCode>
                <c:ptCount val="2"/>
                <c:pt idx="0">
                  <c:v>8.2573387416795274</c:v>
                </c:pt>
                <c:pt idx="1">
                  <c:v>8.257339038914111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Royal National Orthopaedic Hospital (Stanmore) (515)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1.7426612583204726</c:v>
                </c:pt>
                <c:pt idx="1">
                  <c:v>1.742660961085889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Sheet1!$G$2:$G$3</c:f>
              <c:numCache>
                <c:formatCode>0.0;;</c:formatCode>
                <c:ptCount val="2"/>
                <c:pt idx="0">
                  <c:v>9.5782761395708569</c:v>
                </c:pt>
                <c:pt idx="1">
                  <c:v>9.5782759516619169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(582)</c:v>
                </c:pt>
                <c:pt idx="1">
                  <c:v>The Royal National Orthopaedic Hospital (Stanmore) (582)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0.42172386042914312</c:v>
                </c:pt>
                <c:pt idx="1">
                  <c:v>0.42172404833808308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Sheet1!$G$2:$G$3</c:f>
              <c:numCache>
                <c:formatCode>0.0;;</c:formatCode>
                <c:ptCount val="2"/>
                <c:pt idx="0">
                  <c:v>8.7167377511082655</c:v>
                </c:pt>
                <c:pt idx="1">
                  <c:v>8.7167407870330464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Royal National Orthopaedic Hospital (Stanmore) (567)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1.2832622488917345</c:v>
                </c:pt>
                <c:pt idx="1">
                  <c:v>1.2832592129669536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Sheet1!$G$2:$G$3</c:f>
              <c:numCache>
                <c:formatCode>0.0;;</c:formatCode>
                <c:ptCount val="2"/>
                <c:pt idx="0">
                  <c:v>8.3712387950694751</c:v>
                </c:pt>
                <c:pt idx="1">
                  <c:v>8.3712397634814479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The Royal National Orthopaedic Hospital (Stanmore) (573)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1.6287612049305249</c:v>
                </c:pt>
                <c:pt idx="1">
                  <c:v>1.6287602365185521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Sheet1!$H$2:$H$3</c:f>
              <c:numCache>
                <c:formatCode>0.0;;</c:formatCode>
                <c:ptCount val="2"/>
                <c:pt idx="0">
                  <c:v>0</c:v>
                </c:pt>
                <c:pt idx="1">
                  <c:v>9.3085014658622089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Sheet1!$I$2:$I$3</c:f>
              <c:numCache>
                <c:formatCode>0.0;;</c:formatCode>
                <c:ptCount val="2"/>
                <c:pt idx="0">
                  <c:v>9.3085084450566331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(86)</c:v>
                </c:pt>
                <c:pt idx="1">
                  <c:v>The Royal National Orthopaedic Hospital (Stanmore) (86)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0.69149155494336689</c:v>
                </c:pt>
                <c:pt idx="1">
                  <c:v>0.69149853413779105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Sheet1!$G$2:$G$3</c:f>
              <c:numCache>
                <c:formatCode>0.0;;</c:formatCode>
                <c:ptCount val="2"/>
                <c:pt idx="0">
                  <c:v>8.6330484505557532</c:v>
                </c:pt>
                <c:pt idx="1">
                  <c:v>8.6330396303893728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The Royal National Orthopaedic Hospital (Stanmore) (102)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1.3669515494442468</c:v>
                </c:pt>
                <c:pt idx="1">
                  <c:v>1.3669603696106272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Sheet1!$I$2:$I$3</c:f>
              <c:numCache>
                <c:formatCode>0.0;;</c:formatCode>
                <c:ptCount val="2"/>
                <c:pt idx="0">
                  <c:v>9.2850827066071346</c:v>
                </c:pt>
                <c:pt idx="1">
                  <c:v>9.2850769100835979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The Royal National Orthopaedic Hospital (Stanmore)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0.71491729339286536</c:v>
                </c:pt>
                <c:pt idx="1">
                  <c:v>0.71492308991640208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Sheet1!$I$2:$I$3</c:f>
              <c:numCache>
                <c:formatCode>0.0;;</c:formatCode>
                <c:ptCount val="2"/>
                <c:pt idx="0">
                  <c:v>9.3071056080273689</c:v>
                </c:pt>
                <c:pt idx="1">
                  <c:v>9.3071042922608846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Royal National Orthopaedic Hospital (Stanmore) (347)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0.69289439197263114</c:v>
                </c:pt>
                <c:pt idx="1">
                  <c:v>0.69289570773911535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Sheet1!$G$2:$G$3</c:f>
              <c:numCache>
                <c:formatCode>0.0;;</c:formatCode>
                <c:ptCount val="2"/>
                <c:pt idx="0">
                  <c:v>8.1021560296391613</c:v>
                </c:pt>
                <c:pt idx="1">
                  <c:v>8.1021590890451964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(189)</c:v>
                </c:pt>
                <c:pt idx="1">
                  <c:v>The Royal National Orthopaedic Hospital (Stanmore) (189)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1.8978439703608387</c:v>
                </c:pt>
                <c:pt idx="1">
                  <c:v>1.8978409109548036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Sheet1!$G$2:$G$3</c:f>
              <c:numCache>
                <c:formatCode>0.0;;</c:formatCode>
                <c:ptCount val="2"/>
                <c:pt idx="0">
                  <c:v>6.8920657850346334</c:v>
                </c:pt>
                <c:pt idx="1">
                  <c:v>6.8920655046987243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The Royal National Orthopaedic Hospital (Stanmore) (155)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3.1079342149653666</c:v>
                </c:pt>
                <c:pt idx="1">
                  <c:v>3.1079344953012757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Sheet1!$G$2:$G$3</c:f>
              <c:numCache>
                <c:formatCode>0.0;;</c:formatCode>
                <c:ptCount val="2"/>
                <c:pt idx="0">
                  <c:v>8.0016533633220366</c:v>
                </c:pt>
                <c:pt idx="1">
                  <c:v>8.0016533830613028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The Royal National Orthopaedic Hospital (Stanmore) (30)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1.9983466366779634</c:v>
                </c:pt>
                <c:pt idx="1">
                  <c:v>1.9983466169386972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Sheet1!$I$2:$I$3</c:f>
              <c:numCache>
                <c:formatCode>0.0;;</c:formatCode>
                <c:ptCount val="2"/>
                <c:pt idx="0">
                  <c:v>9.0094569787507179</c:v>
                </c:pt>
                <c:pt idx="1">
                  <c:v>9.0094570898934485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The Royal National Orthopaedic Hospital (Stanmore) (31)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0.99054302124928206</c:v>
                </c:pt>
                <c:pt idx="1">
                  <c:v>0.99054291010655149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Sheet1!$I$2:$I$3</c:f>
              <c:numCache>
                <c:formatCode>0.0;;</c:formatCode>
                <c:ptCount val="2"/>
                <c:pt idx="0">
                  <c:v>7.6215690673137164</c:v>
                </c:pt>
                <c:pt idx="1">
                  <c:v>7.6215663065410011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(569)</c:v>
                </c:pt>
                <c:pt idx="1">
                  <c:v>The Royal National Orthopaedic Hospital (Stanmore) (569)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2.3784309326862836</c:v>
                </c:pt>
                <c:pt idx="1">
                  <c:v>2.3784336934589989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Sheet1!$G$2:$G$3</c:f>
              <c:numCache>
                <c:formatCode>0.0;;</c:formatCode>
                <c:ptCount val="2"/>
                <c:pt idx="0">
                  <c:v>0</c:v>
                </c:pt>
                <c:pt idx="1">
                  <c:v>6.5079329299616511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Sheet1!$H$2:$H$3</c:f>
              <c:numCache>
                <c:formatCode>0.0;;</c:formatCode>
                <c:ptCount val="2"/>
                <c:pt idx="0">
                  <c:v>6.5079400120065021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The Royal National Orthopaedic Hospital (Stanmore)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3.4920599879934979</c:v>
                </c:pt>
                <c:pt idx="1">
                  <c:v>3.4920670700383489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Sheet1!$H$2:$H$3</c:f>
              <c:numCache>
                <c:formatCode>0.0;;</c:formatCode>
                <c:ptCount val="2"/>
                <c:pt idx="0">
                  <c:v>0</c:v>
                </c:pt>
                <c:pt idx="1">
                  <c:v>8.9994935927537014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Sheet1!$I$2:$I$3</c:f>
              <c:numCache>
                <c:formatCode>0.0;;</c:formatCode>
                <c:ptCount val="2"/>
                <c:pt idx="0">
                  <c:v>8.9994964671546622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(383)</c:v>
                </c:pt>
                <c:pt idx="1">
                  <c:v>The Royal National Orthopaedic Hospital (Stanmore) (383)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1.0005035328453378</c:v>
                </c:pt>
                <c:pt idx="1">
                  <c:v>1.0005064072462986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Sheet1!$G$2:$G$3</c:f>
              <c:numCache>
                <c:formatCode>0.0;;</c:formatCode>
                <c:ptCount val="2"/>
                <c:pt idx="0">
                  <c:v>0</c:v>
                </c:pt>
                <c:pt idx="1">
                  <c:v>7.5763384324239791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Sheet1!$H$2:$H$3</c:f>
              <c:numCache>
                <c:formatCode>0.0;;</c:formatCode>
                <c:ptCount val="2"/>
                <c:pt idx="0">
                  <c:v>7.5763385645007686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(589)</c:v>
                </c:pt>
                <c:pt idx="1">
                  <c:v>The Royal National Orthopaedic Hospital (Stanmore) (589)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2.4236614354992314</c:v>
                </c:pt>
                <c:pt idx="1">
                  <c:v>2.4236615675760209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Sheet1!$I$2:$I$3</c:f>
              <c:numCache>
                <c:formatCode>0.0;;</c:formatCode>
                <c:ptCount val="2"/>
                <c:pt idx="0">
                  <c:v>9.0704046927049138</c:v>
                </c:pt>
                <c:pt idx="1">
                  <c:v>9.070404201228996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Royal National Orthopaedic Hospital (Stanmore) (566)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0.92959530729508622</c:v>
                </c:pt>
                <c:pt idx="1">
                  <c:v>0.92959579877100396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Sheet1!$H$2:$H$3</c:f>
              <c:numCache>
                <c:formatCode>0.0;;</c:formatCode>
                <c:ptCount val="2"/>
                <c:pt idx="0">
                  <c:v>9.218219871518011</c:v>
                </c:pt>
                <c:pt idx="1">
                  <c:v>9.218219256923291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The Royal National Orthopaedic Hospital (Stanmore)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0.78178012848198897</c:v>
                </c:pt>
                <c:pt idx="1">
                  <c:v>0.78178074307670897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Sheet1!$G$2:$G$3</c:f>
              <c:numCache>
                <c:formatCode>0.0;;</c:formatCode>
                <c:ptCount val="2"/>
                <c:pt idx="0">
                  <c:v>6.7670173566217304</c:v>
                </c:pt>
                <c:pt idx="1">
                  <c:v>6.7670190090480258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The Royal National Orthopaedic Hospital (Stanmore)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3.2329826433782696</c:v>
                </c:pt>
                <c:pt idx="1">
                  <c:v>3.2329809909519742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Sheet1!$I$2:$I$3</c:f>
              <c:numCache>
                <c:formatCode>0.0;;</c:formatCode>
                <c:ptCount val="2"/>
                <c:pt idx="0">
                  <c:v>5.5714829250377864</c:v>
                </c:pt>
                <c:pt idx="1">
                  <c:v>5.5714826686062953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(467)</c:v>
                </c:pt>
                <c:pt idx="1">
                  <c:v>The Royal National Orthopaedic Hospital (Stanmore) (467)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4.4285170749622136</c:v>
                </c:pt>
                <c:pt idx="1">
                  <c:v>4.4285173313937047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Sheet1!$I$2:$I$3</c:f>
              <c:numCache>
                <c:formatCode>0.0;;</c:formatCode>
                <c:ptCount val="2"/>
                <c:pt idx="0">
                  <c:v>7.6568018894204677</c:v>
                </c:pt>
                <c:pt idx="1">
                  <c:v>7.6568000617535414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(577)</c:v>
                </c:pt>
                <c:pt idx="1">
                  <c:v>The Royal National Orthopaedic Hospital (Stanmore) (577)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2.3431981105795323</c:v>
                </c:pt>
                <c:pt idx="1">
                  <c:v>2.3431999382464586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Sheet1!$G$2:$G$3</c:f>
              <c:numCache>
                <c:formatCode>0.0;;</c:formatCode>
                <c:ptCount val="2"/>
                <c:pt idx="0">
                  <c:v>8.4367844531545497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Sheet1!$H$2:$H$3</c:f>
              <c:numCache>
                <c:formatCode>0.0;;</c:formatCode>
                <c:ptCount val="2"/>
                <c:pt idx="0">
                  <c:v>0</c:v>
                </c:pt>
                <c:pt idx="1">
                  <c:v>8.4367847015977233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Royal National Orthopaedic Hospital (Stanmore) (542)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1.5632155468454503</c:v>
                </c:pt>
                <c:pt idx="1">
                  <c:v>1.5632152984022767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Sheet1!$H$2:$H$3</c:f>
              <c:numCache>
                <c:formatCode>0.0;;</c:formatCode>
                <c:ptCount val="2"/>
                <c:pt idx="0">
                  <c:v>8.7452362306553315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Sheet1!$I$2:$I$3</c:f>
              <c:numCache>
                <c:formatCode>0.0;;</c:formatCode>
                <c:ptCount val="2"/>
                <c:pt idx="0">
                  <c:v>0</c:v>
                </c:pt>
                <c:pt idx="1">
                  <c:v>8.7452374042762138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The Royal National Orthopaedic Hospital (Stanmore) (369)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1.2547637693446685</c:v>
                </c:pt>
                <c:pt idx="1">
                  <c:v>1.2547625957237862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Sheet1!$G$2:$G$3</c:f>
              <c:numCache>
                <c:formatCode>0.0;;</c:formatCode>
                <c:ptCount val="2"/>
                <c:pt idx="0">
                  <c:v>6.5077943910211067</c:v>
                </c:pt>
                <c:pt idx="1">
                  <c:v>6.5077880978236538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The Royal National Orthopaedic Hospital (Stanmore) (412)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3.4922056089788933</c:v>
                </c:pt>
                <c:pt idx="1">
                  <c:v>3.4922119021763462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Sheet1!$G$2:$G$3</c:f>
              <c:numCache>
                <c:formatCode>0.0;;</c:formatCode>
                <c:ptCount val="2"/>
                <c:pt idx="0">
                  <c:v>9.2011200194400509</c:v>
                </c:pt>
                <c:pt idx="1">
                  <c:v>9.2011201915781751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(591)</c:v>
                </c:pt>
                <c:pt idx="1">
                  <c:v>The Royal National Orthopaedic Hospital (Stanmore) (591)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0.79887998055994913</c:v>
                </c:pt>
                <c:pt idx="1">
                  <c:v>0.79887980842182493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Sheet1!$G$2:$G$3</c:f>
              <c:numCache>
                <c:formatCode>0.0;;</c:formatCode>
                <c:ptCount val="2"/>
                <c:pt idx="0">
                  <c:v>9.3500658442345177</c:v>
                </c:pt>
                <c:pt idx="1">
                  <c:v>9.3500663053632582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(572)</c:v>
                </c:pt>
                <c:pt idx="1">
                  <c:v>The Royal National Orthopaedic Hospital (Stanmore) (572)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0.6499341557654823</c:v>
                </c:pt>
                <c:pt idx="1">
                  <c:v>0.64993369463674178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Sheet1!$G$2:$G$3</c:f>
              <c:numCache>
                <c:formatCode>0.0;;</c:formatCode>
                <c:ptCount val="2"/>
                <c:pt idx="0">
                  <c:v>0</c:v>
                </c:pt>
                <c:pt idx="1">
                  <c:v>8.719274281591332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Sheet1!$H$2:$H$3</c:f>
              <c:numCache>
                <c:formatCode>0.0;;</c:formatCode>
                <c:ptCount val="2"/>
                <c:pt idx="0">
                  <c:v>8.7192750572741691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(590)</c:v>
                </c:pt>
                <c:pt idx="1">
                  <c:v>The Royal National Orthopaedic Hospital (Stanmore) (590)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1.2807249427258309</c:v>
                </c:pt>
                <c:pt idx="1">
                  <c:v>1.280725718408668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7.174662706083744</c:v>
                </c:pt>
                <c:pt idx="1">
                  <c:v>6.5922679360793097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7.945268895077362</c:v>
                </c:pt>
                <c:pt idx="1">
                  <c:v>7.9436791203218746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9.0977718230101576</c:v>
                </c:pt>
                <c:pt idx="1">
                  <c:v>9.2458912327770069</c:v>
                </c:pt>
                <c:pt idx="2">
                  <c:v>8.7776318327772813</c:v>
                </c:pt>
                <c:pt idx="3">
                  <c:v>8.4971268093093375</c:v>
                </c:pt>
                <c:pt idx="4">
                  <c:v>8.7775659980254233</c:v>
                </c:pt>
                <c:pt idx="5">
                  <c:v>9.0750441721568151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6.9716463125534469</c:v>
                </c:pt>
                <c:pt idx="1">
                  <c:v>7.4565820461972301</c:v>
                </c:pt>
                <c:pt idx="2">
                  <c:v>7.1561463035754027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9.3182030305131445</c:v>
                </c:pt>
                <c:pt idx="1">
                  <c:v>8.7359495263285893</c:v>
                </c:pt>
                <c:pt idx="2">
                  <c:v>9.0195703989558993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8.5314661229937769</c:v>
                </c:pt>
                <c:pt idx="1">
                  <c:v>8.8930724375743484</c:v>
                </c:pt>
                <c:pt idx="2">
                  <c:v>8.566315664137667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9.0019810058449714</c:v>
                </c:pt>
                <c:pt idx="1">
                  <c:v>9.1640606393207324</c:v>
                </c:pt>
                <c:pt idx="2">
                  <c:v>9.0241298329692441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3.7757205474500921</c:v>
                </c:pt>
                <c:pt idx="1">
                  <c:v>4.7231946073018243</c:v>
                </c:pt>
                <c:pt idx="2">
                  <c:v>4.3638617372439787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9.539855580978708</c:v>
                </c:pt>
                <c:pt idx="1">
                  <c:v>9.6815530008336399</c:v>
                </c:pt>
                <c:pt idx="2">
                  <c:v>9.4388860030931472</c:v>
                </c:pt>
                <c:pt idx="3">
                  <c:v>9.5076896352215705</c:v>
                </c:pt>
                <c:pt idx="4">
                  <c:v>9.4768161537719671</c:v>
                </c:pt>
                <c:pt idx="5">
                  <c:v>9.2869273926548797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9.0544764885009705</c:v>
                </c:pt>
                <c:pt idx="1">
                  <c:v>8.8750265503208823</c:v>
                </c:pt>
                <c:pt idx="2">
                  <c:v>8.6783474381221115</c:v>
                </c:pt>
                <c:pt idx="3">
                  <c:v>8.7430269875593698</c:v>
                </c:pt>
                <c:pt idx="4">
                  <c:v>8.8834829163663915</c:v>
                </c:pt>
                <c:pt idx="5">
                  <c:v>9.0507484132460299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8.5776247447651368</c:v>
                </c:pt>
                <c:pt idx="1">
                  <c:v>9.1074127552398618</c:v>
                </c:pt>
                <c:pt idx="2">
                  <c:v>8.7542052115080331</c:v>
                </c:pt>
                <c:pt idx="3">
                  <c:v>8.3914605032392444</c:v>
                </c:pt>
                <c:pt idx="4">
                  <c:v>8.5571242194117279</c:v>
                </c:pt>
                <c:pt idx="5">
                  <c:v>8.9351240167328037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8.5453806120408</c:v>
                </c:pt>
                <c:pt idx="1">
                  <c:v>8.7728405754383232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6.2401228888476732</c:v>
                </c:pt>
                <c:pt idx="1">
                  <c:v>7.2587810100164507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9.6689656949812139</c:v>
                </c:pt>
                <c:pt idx="1">
                  <c:v>9.6953107533092204</c:v>
                </c:pt>
                <c:pt idx="2">
                  <c:v>9.327909424292594</c:v>
                </c:pt>
                <c:pt idx="3">
                  <c:v>9.6221184378501707</c:v>
                </c:pt>
                <c:pt idx="4">
                  <c:v>9.4418981931736834</c:v>
                </c:pt>
                <c:pt idx="5">
                  <c:v>9.8342736371283372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9.192906242606016</c:v>
                </c:pt>
                <c:pt idx="1">
                  <c:v>9.476779682310708</c:v>
                </c:pt>
                <c:pt idx="2">
                  <c:v>9.0124609293701123</c:v>
                </c:pt>
                <c:pt idx="3">
                  <c:v>9.0660956372522392</c:v>
                </c:pt>
                <c:pt idx="4">
                  <c:v>9.1808228282592399</c:v>
                </c:pt>
                <c:pt idx="5">
                  <c:v>9.2239826233136775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9.7265550036986941</c:v>
                </c:pt>
                <c:pt idx="1">
                  <c:v>9.5446665868933458</c:v>
                </c:pt>
                <c:pt idx="2">
                  <c:v>9.5371269883177536</c:v>
                </c:pt>
                <c:pt idx="3">
                  <c:v>9.290137855714903</c:v>
                </c:pt>
                <c:pt idx="4">
                  <c:v>9.3052612633373393</c:v>
                </c:pt>
                <c:pt idx="5">
                  <c:v>9.5918892625479852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9.2643785479567047</c:v>
                </c:pt>
                <c:pt idx="1">
                  <c:v>9.2896720040277785</c:v>
                </c:pt>
                <c:pt idx="2">
                  <c:v>9.5420824254773091</c:v>
                </c:pt>
                <c:pt idx="3">
                  <c:v>9.5174635749058289</c:v>
                </c:pt>
                <c:pt idx="4">
                  <c:v>9.3893143040776508</c:v>
                </c:pt>
                <c:pt idx="5">
                  <c:v>9.4564096761328607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8.6446717426002646</c:v>
                </c:pt>
                <c:pt idx="1">
                  <c:v>8.8260441745686347</c:v>
                </c:pt>
                <c:pt idx="2">
                  <c:v>8.8179205467934203</c:v>
                </c:pt>
                <c:pt idx="3">
                  <c:v>8.6779870454476704</c:v>
                </c:pt>
                <c:pt idx="4">
                  <c:v>8.7835865987815911</c:v>
                </c:pt>
                <c:pt idx="5">
                  <c:v>8.6720611553788096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8.8587121621401508</c:v>
                </c:pt>
                <c:pt idx="1">
                  <c:v>8.8194995691587188</c:v>
                </c:pt>
                <c:pt idx="2">
                  <c:v>8.8200703572477099</c:v>
                </c:pt>
                <c:pt idx="3">
                  <c:v>8.5985089817289584</c:v>
                </c:pt>
                <c:pt idx="4">
                  <c:v>8.9289639621062644</c:v>
                </c:pt>
                <c:pt idx="5">
                  <c:v>8.9231150974251037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8.7027080602405</c:v>
                </c:pt>
                <c:pt idx="1">
                  <c:v>8.8601229765196763</c:v>
                </c:pt>
                <c:pt idx="2">
                  <c:v>8.9722813231782332</c:v>
                </c:pt>
                <c:pt idx="3">
                  <c:v>8.9272845347860947</c:v>
                </c:pt>
                <c:pt idx="4">
                  <c:v>8.8140907768454131</c:v>
                </c:pt>
                <c:pt idx="5">
                  <c:v>9.1574109354144717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7.7760759149580663</c:v>
                </c:pt>
                <c:pt idx="1">
                  <c:v>7.7407671215159848</c:v>
                </c:pt>
                <c:pt idx="2">
                  <c:v>7.8290033489564994</c:v>
                </c:pt>
                <c:pt idx="3">
                  <c:v>7.6014353313171377</c:v>
                </c:pt>
                <c:pt idx="4">
                  <c:v>8.080832986759928</c:v>
                </c:pt>
                <c:pt idx="5">
                  <c:v>8.1157956719325686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7.772981436703061</c:v>
                </c:pt>
                <c:pt idx="1">
                  <c:v>7.9533798958109854</c:v>
                </c:pt>
                <c:pt idx="2">
                  <c:v>7.8769349951726761</c:v>
                </c:pt>
                <c:pt idx="3">
                  <c:v>7.5200855641995226</c:v>
                </c:pt>
                <c:pt idx="4">
                  <c:v>7.6573420707953312</c:v>
                </c:pt>
                <c:pt idx="5">
                  <c:v>7.8117192068714916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7.7044377253447047</c:v>
                </c:pt>
                <c:pt idx="1">
                  <c:v>8.0971577296308688</c:v>
                </c:pt>
                <c:pt idx="2">
                  <c:v>7.7359175461189924</c:v>
                </c:pt>
                <c:pt idx="3">
                  <c:v>7.6410717668183503</c:v>
                </c:pt>
                <c:pt idx="4">
                  <c:v>7.8818409774853562</c:v>
                </c:pt>
                <c:pt idx="5">
                  <c:v>7.9710546735907197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9.3235120265738018</c:v>
                </c:pt>
                <c:pt idx="1">
                  <c:v>9.5442450165551573</c:v>
                </c:pt>
                <c:pt idx="2">
                  <c:v>9.3168654909577082</c:v>
                </c:pt>
                <c:pt idx="3">
                  <c:v>9.1853003783886411</c:v>
                </c:pt>
                <c:pt idx="4">
                  <c:v>9.3831228539083842</c:v>
                </c:pt>
                <c:pt idx="5">
                  <c:v>9.5017211998394746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8.1875939221226055</c:v>
                </c:pt>
                <c:pt idx="1">
                  <c:v>8.5496889738905786</c:v>
                </c:pt>
                <c:pt idx="2">
                  <c:v>8.3085761140124283</c:v>
                </c:pt>
                <c:pt idx="3">
                  <c:v>7.7954299272792973</c:v>
                </c:pt>
                <c:pt idx="4">
                  <c:v>7.9751766656826781</c:v>
                </c:pt>
                <c:pt idx="5">
                  <c:v>8.2573387416795274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9.5831027209087729</c:v>
                </c:pt>
                <c:pt idx="1">
                  <c:v>9.7391217135507979</c:v>
                </c:pt>
                <c:pt idx="2">
                  <c:v>9.5237642037946451</c:v>
                </c:pt>
                <c:pt idx="3">
                  <c:v>9.6536690873883551</c:v>
                </c:pt>
                <c:pt idx="4">
                  <c:v>9.5319733734516348</c:v>
                </c:pt>
                <c:pt idx="5">
                  <c:v>9.5782761395708569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9.1435931678786098</c:v>
                </c:pt>
                <c:pt idx="1">
                  <c:v>9.4845732923802277</c:v>
                </c:pt>
                <c:pt idx="2">
                  <c:v>9.0442418111795622</c:v>
                </c:pt>
                <c:pt idx="3">
                  <c:v>9.0445324685444177</c:v>
                </c:pt>
                <c:pt idx="4">
                  <c:v>8.9244586438011684</c:v>
                </c:pt>
                <c:pt idx="5">
                  <c:v>8.7167377511082655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8.2115971253043849</c:v>
                </c:pt>
                <c:pt idx="1">
                  <c:v>8.3014575662132533</c:v>
                </c:pt>
                <c:pt idx="2">
                  <c:v>8.3484118568263099</c:v>
                </c:pt>
                <c:pt idx="3">
                  <c:v>8.0024330423599039</c:v>
                </c:pt>
                <c:pt idx="4">
                  <c:v>8.5018413191476458</c:v>
                </c:pt>
                <c:pt idx="5">
                  <c:v>8.3712387950694751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6.1432652465227289</c:v>
                </c:pt>
                <c:pt idx="1">
                  <c:v>8.0016533633220366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6.9139842955215736</c:v>
                </c:pt>
                <c:pt idx="1">
                  <c:v>9.0094569787507179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7.7458066137001884</c:v>
                </c:pt>
                <c:pt idx="1">
                  <c:v>7.7701393626455264</c:v>
                </c:pt>
                <c:pt idx="2">
                  <c:v>7.4401249876314317</c:v>
                </c:pt>
                <c:pt idx="3">
                  <c:v>7.2714266750183087</c:v>
                </c:pt>
                <c:pt idx="4">
                  <c:v>7.1721834913435307</c:v>
                </c:pt>
                <c:pt idx="5">
                  <c:v>7.6215690673137164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8.7694992564673555</c:v>
                </c:pt>
                <c:pt idx="1">
                  <c:v>9.2993002912427478</c:v>
                </c:pt>
                <c:pt idx="2">
                  <c:v>8.9985945637975497</c:v>
                </c:pt>
                <c:pt idx="3">
                  <c:v>9.1831739088527318</c:v>
                </c:pt>
                <c:pt idx="4">
                  <c:v>8.7868596986016314</c:v>
                </c:pt>
                <c:pt idx="5">
                  <c:v>8.9994964671546622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7.4141088458277276</c:v>
                </c:pt>
                <c:pt idx="1">
                  <c:v>7.6682802645993924</c:v>
                </c:pt>
                <c:pt idx="2">
                  <c:v>7.4186420612495727</c:v>
                </c:pt>
                <c:pt idx="3">
                  <c:v>7.065946164026931</c:v>
                </c:pt>
                <c:pt idx="4">
                  <c:v>7.6179652533396318</c:v>
                </c:pt>
                <c:pt idx="5">
                  <c:v>7.5763385645007686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7.5429929874406207</c:v>
                </c:pt>
                <c:pt idx="1">
                  <c:v>9.2745149362064634</c:v>
                </c:pt>
                <c:pt idx="2">
                  <c:v>9.0154449065794875</c:v>
                </c:pt>
                <c:pt idx="3">
                  <c:v>8.8593172769708541</c:v>
                </c:pt>
                <c:pt idx="4">
                  <c:v>8.747942784935093</c:v>
                </c:pt>
                <c:pt idx="5">
                  <c:v>9.0704046927049138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9.1218633642355762</c:v>
                </c:pt>
                <c:pt idx="1">
                  <c:v>9.257869210130794</c:v>
                </c:pt>
                <c:pt idx="2">
                  <c:v>9.0148408773535902</c:v>
                </c:pt>
                <c:pt idx="3">
                  <c:v>9.1654822994867082</c:v>
                </c:pt>
                <c:pt idx="4">
                  <c:v>9.218219871518011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5.2407202549541276</c:v>
                </c:pt>
                <c:pt idx="1">
                  <c:v>5.0414652273812726</c:v>
                </c:pt>
                <c:pt idx="2">
                  <c:v>5.2843940461052341</c:v>
                </c:pt>
                <c:pt idx="3">
                  <c:v>4.6969213200299951</c:v>
                </c:pt>
                <c:pt idx="4">
                  <c:v>4.9849958452819632</c:v>
                </c:pt>
                <c:pt idx="5">
                  <c:v>5.5714829250377864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7.1816056811067464</c:v>
                </c:pt>
                <c:pt idx="1">
                  <c:v>7.83060054035127</c:v>
                </c:pt>
                <c:pt idx="2">
                  <c:v>7.3804553505388553</c:v>
                </c:pt>
                <c:pt idx="3">
                  <c:v>7.2039387154463039</c:v>
                </c:pt>
                <c:pt idx="4">
                  <c:v>7.5974737013959093</c:v>
                </c:pt>
                <c:pt idx="5">
                  <c:v>7.6568018894204677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8.2609541826113855</c:v>
                </c:pt>
                <c:pt idx="1">
                  <c:v>9.0759353628680834</c:v>
                </c:pt>
                <c:pt idx="2">
                  <c:v>8.2496437705760997</c:v>
                </c:pt>
                <c:pt idx="3">
                  <c:v>7.4656310800861592</c:v>
                </c:pt>
                <c:pt idx="4">
                  <c:v>7.5351181802562666</c:v>
                </c:pt>
                <c:pt idx="5">
                  <c:v>8.4367844531545497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8.9236561530616729</c:v>
                </c:pt>
                <c:pt idx="1">
                  <c:v>9.1171863084123395</c:v>
                </c:pt>
                <c:pt idx="2">
                  <c:v>9.0125850169654278</c:v>
                </c:pt>
                <c:pt idx="3">
                  <c:v>9.0396240132527552</c:v>
                </c:pt>
                <c:pt idx="4">
                  <c:v>8.7059308779830751</c:v>
                </c:pt>
                <c:pt idx="5">
                  <c:v>8.7452362306553315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6.2997576512545521</c:v>
                </c:pt>
                <c:pt idx="1">
                  <c:v>6.5077943910211067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9.2594241681318881</c:v>
                </c:pt>
                <c:pt idx="1">
                  <c:v>9.1445386218641822</c:v>
                </c:pt>
                <c:pt idx="2">
                  <c:v>9.2011200194400509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9.3181783199951482</c:v>
                </c:pt>
                <c:pt idx="1">
                  <c:v>9.3778755296928153</c:v>
                </c:pt>
                <c:pt idx="2">
                  <c:v>9.4353858608711096</c:v>
                </c:pt>
                <c:pt idx="3">
                  <c:v>9.2160427883677123</c:v>
                </c:pt>
                <c:pt idx="4">
                  <c:v>9.2610936741817529</c:v>
                </c:pt>
                <c:pt idx="5">
                  <c:v>9.3500658442345177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8.7235488155385212</c:v>
                </c:pt>
                <c:pt idx="1">
                  <c:v>8.8498697006180365</c:v>
                </c:pt>
                <c:pt idx="2">
                  <c:v>8.6068460653738406</c:v>
                </c:pt>
                <c:pt idx="3">
                  <c:v>8.5160458149491038</c:v>
                </c:pt>
                <c:pt idx="4">
                  <c:v>8.6448651648059567</c:v>
                </c:pt>
                <c:pt idx="5">
                  <c:v>8.7192750572741691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2797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RAN | Royal National Orthopaedic Hospital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2797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RAN | Royal National Orthopaedic Hospital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RAN | Royal National Orthopaedic Hospital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National Orthopaedic Hospital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0120343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2346489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80%</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594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05082843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3203401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05708652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0644721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65649866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44534441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q18. Did you have confidence and trust in the nurses treating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q17. When you asked nurses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30171660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64851008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24000400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National Orthopaedic Hospital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National Orthopaedic Hospital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594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Pain: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Hospital staff doing everything they can to control patients' pain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Confidence in nurses:</a:t>
            </a:r>
            <a:r>
              <a:rPr lang="en-GB" sz="1250">
                <a:solidFill>
                  <a:prstClr val="black"/>
                </a:solidFill>
                <a:latin typeface="Arial"/>
              </a:rPr>
              <a:t> </a:t>
            </a:r>
            <a:r>
              <a:rPr lang="en-GB" sz="1250" b="0">
                <a:solidFill>
                  <a:prstClr val="black"/>
                </a:solidFill>
                <a:latin typeface="Arial"/>
              </a:rPr>
              <a:t>Patients having confidence and trust in nurses treating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nurses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4705133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187714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9768417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6858730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60335915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950157945"/>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37105475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2770576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5232214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440870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71426190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3463490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9163720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91881495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23757223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795859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96245864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6578491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84624019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0917030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2433781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59265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3816799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104603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82254676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77771991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53883883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55225484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38072597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4792452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9472718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062453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39810205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6389374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41376560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09989879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3349729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896681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1422446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388171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08882562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6209324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1546848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1188012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8161455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0877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7439357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984359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427216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97027883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4834595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2874087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211395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69480266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004892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3278460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2834301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8800237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6917158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972966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4571204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48181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33570121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393024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22532360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6931091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778115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1459707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9130973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4016630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0236878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77901529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9937067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68963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25290990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266808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9593645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1288378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33147235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025137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68464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5910085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1894403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52971108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75596411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2335317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3588739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75507957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59469868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1516541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408315807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4642549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08377486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27430659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9941151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42036633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9364589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97460379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8276425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6484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6753766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311875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32946009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6072929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925532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063944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13685571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0436974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5419348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924213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5041109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00048519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621038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97933964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3114953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039200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6863915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828896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664090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8838657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51976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8384671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1195057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207729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661238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915205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768442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5499709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7830869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8442130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1911684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259478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709480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4478409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7268862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4345123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5320625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9221518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5663767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490467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9711489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011165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256314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1469478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6618026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956145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6116079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2509901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7457871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8522878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3489679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9012420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2159343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2367304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0260498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0928182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70306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1249672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8075962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8530122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2191624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6232633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9082319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099096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386897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5671506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5034100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42760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30735781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74869951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86443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608909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029772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863348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9911706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9010143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33961182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7412385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80014440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948773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33479846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930128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5945197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9271872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85035487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709071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542020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793750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413434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1413497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0952147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45308494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97290738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200899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85945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0896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011587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354794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30422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11618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68330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42685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83066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368289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27425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33062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28393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344511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862012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601102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60388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465666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91611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964669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180323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966564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035767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77592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716475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767520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531702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234610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50855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14909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74717816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8408752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14184140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86913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49354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701407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95001757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24558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50638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88035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96965306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29957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07021614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029350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371112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924701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6207082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752889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839789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459097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660153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5398588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7094285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946686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276238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740130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3427929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386036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26182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13298970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42777213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706728600"/>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16741</Words>
  <Application>Microsoft Office PowerPoint</Application>
  <PresentationFormat>Widescreen</PresentationFormat>
  <Paragraphs>2153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National Orthopaedic Hospital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2026-09-02T13:06:21Z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